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1"/>
  </p:handoutMasterIdLst>
  <p:sldIdLst>
    <p:sldId id="256" r:id="rId2"/>
    <p:sldId id="264" r:id="rId3"/>
    <p:sldId id="258" r:id="rId4"/>
    <p:sldId id="266" r:id="rId5"/>
    <p:sldId id="267" r:id="rId6"/>
    <p:sldId id="268" r:id="rId7"/>
    <p:sldId id="265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-846" y="-12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19" y="568475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1555" y="2179865"/>
            <a:ext cx="8534400" cy="3615267"/>
          </a:xfrm>
          <a:blipFill>
            <a:blip r:embed="rId3"/>
            <a:stretch>
              <a:fillRect/>
            </a:stretch>
          </a:blipFill>
        </p:spPr>
        <p:txBody>
          <a:bodyPr anchor="t"/>
          <a:lstStyle/>
          <a:p>
            <a:pPr lvl="0"/>
            <a:r>
              <a:rPr lang="en-US" dirty="0"/>
              <a:t>Edit Master text </a:t>
            </a:r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Alpha Pitch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6268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Playtesting 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 smtClean="0"/>
              <a:t>Resource Management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Fling asteroids to gain wealth and lose population.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Gain population and faith overtime.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Population and Faith increases over time.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Faith grows faster when wealth and population are balanced.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A438FBB-FE08-4A29-BE0B-C8197B1CD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9" t="8561" r="27959" b="11710"/>
          <a:stretch/>
        </p:blipFill>
        <p:spPr>
          <a:xfrm>
            <a:off x="8089130" y="3149543"/>
            <a:ext cx="3168571" cy="33576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 smtClean="0"/>
              <a:t>Asteroid Chain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Shows all upcoming asteroids.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See values of incoming asteroids.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Informs player of duration before arrival. 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6CC6862-2393-404E-BAC9-893D19FF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7182134" y="3491298"/>
            <a:ext cx="3907714" cy="30511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 smtClean="0"/>
              <a:t>Store/Gacha 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Spend Faith to recieve a random vanity item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Buy cosmic dust with real money to buy specific items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Customize the planet with vanity items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 smtClean="0"/>
              <a:t>Refresh 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Once the planet has enough faith, the refresh ability is enabled.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A new planet is gained.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Vanity items will be reserved for futher use.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A permenant boost will be added to the population growth.  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This can be done several times. 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UI</a:t>
            </a:r>
            <a:endParaRPr lang="en-GB" dirty="0"/>
          </a:p>
        </p:txBody>
      </p:sp>
      <p:pic>
        <p:nvPicPr>
          <p:cNvPr id="8194" name="Picture 2" descr="UI Draft 1.jpg"/>
          <p:cNvPicPr>
            <a:picLocks noChangeAspect="1" noChangeArrowheads="1"/>
          </p:cNvPicPr>
          <p:nvPr/>
        </p:nvPicPr>
        <p:blipFill>
          <a:blip r:embed="rId2"/>
          <a:srcRect t="24772" r="-1631" b="37412"/>
          <a:stretch>
            <a:fillRect/>
          </a:stretch>
        </p:blipFill>
        <p:spPr bwMode="auto">
          <a:xfrm>
            <a:off x="720110" y="1692430"/>
            <a:ext cx="4581356" cy="1205150"/>
          </a:xfrm>
          <a:prstGeom prst="rect">
            <a:avLst/>
          </a:prstGeom>
          <a:noFill/>
        </p:spPr>
      </p:pic>
      <p:pic>
        <p:nvPicPr>
          <p:cNvPr id="8196" name="Picture 4" descr="UI Draft 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3043" y="2941053"/>
            <a:ext cx="4551470" cy="3217687"/>
          </a:xfrm>
          <a:prstGeom prst="rect">
            <a:avLst/>
          </a:prstGeom>
          <a:noFill/>
        </p:spPr>
      </p:pic>
      <p:pic>
        <p:nvPicPr>
          <p:cNvPr id="8200" name="Picture 8" descr="https://scontent-lhr3-1.xx.fbcdn.net/v/t34.0-12/27658238_10214687136963030_2105319431_n.png?oh=b6e42fac0db57690e9da3ac3f8f56b32&amp;oe=5A76585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7451" y="709448"/>
            <a:ext cx="3100110" cy="55113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Store UI</a:t>
            </a:r>
            <a:endParaRPr lang="en-GB" dirty="0"/>
          </a:p>
        </p:txBody>
      </p:sp>
      <p:pic>
        <p:nvPicPr>
          <p:cNvPr id="30722" name="Picture 2" descr="Store UI mock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2569" y="551793"/>
            <a:ext cx="7849803" cy="554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 Footage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354</TotalTime>
  <Words>149</Words>
  <Application>Microsoft Office PowerPoint</Application>
  <PresentationFormat>Custom</PresentationFormat>
  <Paragraphs>32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Slice</vt:lpstr>
      <vt:lpstr>Level 6 Group 3  Alpha Pitch</vt:lpstr>
      <vt:lpstr>Playtesting </vt:lpstr>
      <vt:lpstr>Features </vt:lpstr>
      <vt:lpstr>Features </vt:lpstr>
      <vt:lpstr>Features </vt:lpstr>
      <vt:lpstr>Features </vt:lpstr>
      <vt:lpstr>Game UI</vt:lpstr>
      <vt:lpstr>Store UI</vt:lpstr>
      <vt:lpstr>Video Footage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Games</cp:lastModifiedBy>
  <cp:revision>30</cp:revision>
  <dcterms:created xsi:type="dcterms:W3CDTF">2017-12-08T06:32:11Z</dcterms:created>
  <dcterms:modified xsi:type="dcterms:W3CDTF">2018-02-02T14:14:10Z</dcterms:modified>
</cp:coreProperties>
</file>